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6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15"/>
    <p:restoredTop sz="94681"/>
  </p:normalViewPr>
  <p:slideViewPr>
    <p:cSldViewPr snapToGrid="0" snapToObjects="1">
      <p:cViewPr varScale="1">
        <p:scale>
          <a:sx n="78" d="100"/>
          <a:sy n="78" d="100"/>
        </p:scale>
        <p:origin x="11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5T22:44:4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15381 2258 0,'0'-18'0,"-18"18"16,36 18 46,0 17-62,-1-17 16,1-1-16,35 36 16,-35-17-16,17-19 15,-17 1-15,17-1 0,-18-17 16,1 18-16,-18 0 0,18-18 15,-18 17-15,17-17 16,-34 0 0</inkml:trace>
  <inkml:trace contextRef="#ctx0" brushRef="#br0" timeOffset="237.4796">15646 2240 0,'-18'0'16,"0"0"-16,-17 35 15,0-17 1,0 17-16,-1 18 15,1-17-15,17-1 0,-17 0 0,17 0 16,1 18-16,17-35 16</inkml:trace>
  <inkml:trace contextRef="#ctx0" brushRef="#br0" timeOffset="2856.3208">27393 2170 0,'-17'17'31,"17"19"-15,0-19 0,0 1-16,17 17 15,-17-17-15,18-1 16,-1 1-16,1-18 0,-18 18 16,18-18-16,17 0 15,-17-18-15,-1 18 16,-17-18-16,18 1 0,0-36 15,-18 35-15,17 1 16,-17-36-16,0 35 16,0 0-1,0 1 1,0 34 0,18 36-1,-18-17-15,0-1 16,18-18-16,-1 19 0,-17-1 15,18 0-15,-1 1 0,1 34 16,-18-52-16,18 35 16,-18-36-16,0 1 15,0 0-15,-18 17 16,0-35-16,-52 17 16,52-17-16,-17 0 0,0 0 15,-36 0 1,36 0-16,17 0 0,1 0 15,-1 0-15,0-17 0,1 17 16,-1 0-16</inkml:trace>
  <inkml:trace contextRef="#ctx0" brushRef="#br0" timeOffset="54264.0594">15946 5133 0,'0'-18'0,"0"1"15,-18-1 1,18 0-16,-18 1 16,1 17-16,-19-18 15,1 18-15,-53 0 16,35 0-16,0 0 0,0 18 15,-70 17 1,52-17-16,-52 35 16,52-18-16,18 0 0,0 0 15,18 1-15,-18-1 0,-17 71 16,52-36-16,-35 36 16,53-53-16,0 71 15,35-72 1,-17 1-16,88 53 15,-36-70-15,1-1 16,17-18-16,88 19 16,-87-36-16,-1 0 0,106-18 15,-106-17-15,0 17 16,-17-17-16,-1 0 0,-17-18 16,0 0-16,-18 17 15,1-34-15,-19 17 0,-34-88 16,-1 70-16,-88-87 15,53 87-15,-35 18 16,-71-17-16,71 70 16,0 0-16,-53 17 15,88 1-15,0-1 0</inkml:trace>
  <inkml:trace contextRef="#ctx0" brushRef="#br0" timeOffset="210757.8927">15046 2699 0,'0'17'15,"18"-17"1,-1 0 0,1 18-16,17-18 15,53 0-15,-35 0 16,18 0-16,-18-18 15,17 18-15,1-17 0,-1 17 16,-17-18-16,0 18 0,-17 0 0,16 0 16,-34 0-16,0 18 15</inkml:trace>
  <inkml:trace contextRef="#ctx0" brushRef="#br0" timeOffset="211897.7884">27093 2734 0,'18'0'31,"17"0"-15,18 18-16,-18-1 0,18-17 15,18 18-15,88-18 16,-53 0-16,-18 0 0,18-18 16,70 1-1,-106 17-15,-17-18 0,-17 18 16,-1 0-16</inkml:trace>
  <inkml:trace contextRef="#ctx0" brushRef="#br0" timeOffset="225534.0122">10336 3775 0,'18'0'16,"35"17"-1,-18-17-15,1 0 0,69-17 16,-52 17-16,0 0 15,0-18-15,0 18 0,35-18 16,-70 18-16,35 0 16,-36 0-1,1 0-15,0 0 16,-18-17-16,0-1 16</inkml:trace>
  <inkml:trace contextRef="#ctx0" brushRef="#br0" timeOffset="225856.2209">10830 3475 0,'18'0'16,"0"0"-16,17 0 15,-18 0-15,19 18 16,-19-1-16,54 18 15,-36-35-15,18 18 16,-18-18-16,1 18 0,-1-18 0,0 17 16,-17 1-16,0 0 15,-1-1-15,-17 1 16,-17 17-16,-1-17 16,-17-1-16,17 1 0,-17 0 15,-1-1-15,19 1 16,-18 0-16,17-1 0,0-17 0,1 36 15,17-19 1,0 1 0</inkml:trace>
  <inkml:trace contextRef="#ctx0" brushRef="#br0" timeOffset="232734.0934">10142 10072 0,'0'0'0,"-17"0"16,34 17-1,36-17 1,-17 0 0,16 0-16,-16 0 0,17 0 15,0 0-15,52-17 16,-69 17-16,17-18 15,-36 18-15,1 0 16,-36 18-16</inkml:trace>
  <inkml:trace contextRef="#ctx0" brushRef="#br0" timeOffset="233152.2052">10495 9843 0,'0'0'15,"18"0"1,17 17 0,-17-17-16,-1 18 0,19-1 15,17 1-15,-18 0 16,0-1-16,-17-17 0,17 18 15,36 0 1,-36-18-16,18 35 16,-36-35-16,1 0 0,-18 18 15,0-1-15,-18 1 16,1-1-16,-54 19 16,36-1-16,-36 0 15,36-17 1,0 0-16,17-1 0,-17 1 15,17-18-15,18 17 16,-17-17 0,17 18-1,17 0 1,1-1-16</inkml:trace>
  <inkml:trace contextRef="#ctx0" brushRef="#br0" timeOffset="234281.334">10636 17321 0,'-17'0'16,"34"0"15,19 18-15,-19 0-16,54-1 15,-18-17-15,-18 18 0,18-18 16,53 0-16,-53 0 16,0 0-16,17 0 15,-35 0-15,-17 0 0,0 18 16,-1-18-16,1 0 0</inkml:trace>
  <inkml:trace contextRef="#ctx0" brushRef="#br0" timeOffset="234598.947">11148 17198 0,'35'18'15,"-70"-36"-15,105 36 0,-52-1 16,17 1-1,1-1-15,-1 1 0,35 0 16,-34-1-16,34 1 16,-52-18-16,-1 18 0,1-1 15,-18 1-15,0 0 16,-35 17 0,17 0-16,-17-17 0,-18 35 15,18-18-15,-1 0 16,1 1-16,-18-1 0,-35 53 15,35-53-15</inkml:trace>
</inkml:ink>
</file>

<file path=ppt/media/image1.png>
</file>

<file path=ppt/media/image2.tiff>
</file>

<file path=ppt/media/image3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customXml" Target="../ink/ink1.xml"/><Relationship Id="rId4" Type="http://schemas.openxmlformats.org/officeDocument/2006/relationships/image" Target="../media/image3.tiff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Recurrent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2193" y="4026189"/>
            <a:ext cx="68366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sequence models?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Examples of sequence 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01" name="Group 100"/>
          <p:cNvGrpSpPr/>
          <p:nvPr/>
        </p:nvGrpSpPr>
        <p:grpSpPr>
          <a:xfrm>
            <a:off x="178994" y="1614114"/>
            <a:ext cx="11496143" cy="942975"/>
            <a:chOff x="178994" y="2060516"/>
            <a:chExt cx="11496143" cy="942975"/>
          </a:xfrm>
        </p:grpSpPr>
        <p:sp>
          <p:nvSpPr>
            <p:cNvPr id="45" name="TextBox 44"/>
            <p:cNvSpPr txBox="1"/>
            <p:nvPr/>
          </p:nvSpPr>
          <p:spPr>
            <a:xfrm>
              <a:off x="178994" y="2323572"/>
              <a:ext cx="26484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Music generation</a:t>
              </a:r>
            </a:p>
          </p:txBody>
        </p:sp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2"/>
            <a:srcRect l="29075" t="63067" r="51253" b="29284"/>
            <a:stretch/>
          </p:blipFill>
          <p:spPr>
            <a:xfrm>
              <a:off x="8925760" y="2060516"/>
              <a:ext cx="2749377" cy="94297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TextBox 62"/>
                <p:cNvSpPr txBox="1"/>
                <p:nvPr/>
              </p:nvSpPr>
              <p:spPr>
                <a:xfrm>
                  <a:off x="5339504" y="2221207"/>
                  <a:ext cx="492443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∅</m:t>
                        </m:r>
                      </m:oMath>
                    </m:oMathPara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63" name="TextBox 6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39504" y="2221207"/>
                  <a:ext cx="492443" cy="52322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5" name="Straight Arrow Connector 64"/>
            <p:cNvCxnSpPr/>
            <p:nvPr/>
          </p:nvCxnSpPr>
          <p:spPr>
            <a:xfrm>
              <a:off x="7514169" y="2557647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/>
          <p:cNvGrpSpPr/>
          <p:nvPr/>
        </p:nvGrpSpPr>
        <p:grpSpPr>
          <a:xfrm>
            <a:off x="178994" y="517772"/>
            <a:ext cx="12449881" cy="1757363"/>
            <a:chOff x="178994" y="731501"/>
            <a:chExt cx="12449881" cy="1757363"/>
          </a:xfrm>
        </p:grpSpPr>
        <p:sp>
          <p:nvSpPr>
            <p:cNvPr id="9" name="TextBox 8"/>
            <p:cNvSpPr txBox="1"/>
            <p:nvPr/>
          </p:nvSpPr>
          <p:spPr>
            <a:xfrm>
              <a:off x="178994" y="1305849"/>
              <a:ext cx="29775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Speech recognition</a:t>
              </a:r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/>
            <a:srcRect l="-1" t="24417" r="40431" b="17652"/>
            <a:stretch/>
          </p:blipFill>
          <p:spPr>
            <a:xfrm>
              <a:off x="4334377" y="731501"/>
              <a:ext cx="2589257" cy="1757363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8452696" y="1167772"/>
              <a:ext cx="41761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“The quick brown fox jumped over the lazy dog.”</a:t>
              </a:r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>
              <a:off x="7514169" y="1521715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178994" y="2456881"/>
            <a:ext cx="11308945" cy="707886"/>
            <a:chOff x="178994" y="3037197"/>
            <a:chExt cx="11308945" cy="707886"/>
          </a:xfrm>
        </p:grpSpPr>
        <p:sp>
          <p:nvSpPr>
            <p:cNvPr id="67" name="TextBox 66"/>
            <p:cNvSpPr txBox="1"/>
            <p:nvPr/>
          </p:nvSpPr>
          <p:spPr>
            <a:xfrm>
              <a:off x="178994" y="3160307"/>
              <a:ext cx="36070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Sentiment classification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021857" y="3037197"/>
              <a:ext cx="321430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“There is nothing to like in this movie.”</a:t>
              </a:r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>
              <a:off x="7514169" y="3399076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oup 75"/>
            <p:cNvGrpSpPr/>
            <p:nvPr/>
          </p:nvGrpSpPr>
          <p:grpSpPr>
            <a:xfrm>
              <a:off x="9182935" y="3266545"/>
              <a:ext cx="2305004" cy="377607"/>
              <a:chOff x="8533045" y="3242433"/>
              <a:chExt cx="2305004" cy="377607"/>
            </a:xfrm>
          </p:grpSpPr>
          <p:sp>
            <p:nvSpPr>
              <p:cNvPr id="71" name="5-Point Star 70"/>
              <p:cNvSpPr/>
              <p:nvPr/>
            </p:nvSpPr>
            <p:spPr>
              <a:xfrm>
                <a:off x="8533045" y="3247680"/>
                <a:ext cx="400050" cy="372303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5-Point Star 71"/>
              <p:cNvSpPr/>
              <p:nvPr/>
            </p:nvSpPr>
            <p:spPr>
              <a:xfrm>
                <a:off x="9009284" y="3242434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5-Point Star 72"/>
              <p:cNvSpPr/>
              <p:nvPr/>
            </p:nvSpPr>
            <p:spPr>
              <a:xfrm>
                <a:off x="9485522" y="3242434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5-Point Star 73"/>
              <p:cNvSpPr/>
              <p:nvPr/>
            </p:nvSpPr>
            <p:spPr>
              <a:xfrm>
                <a:off x="9961760" y="3247737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5-Point Star 74"/>
              <p:cNvSpPr/>
              <p:nvPr/>
            </p:nvSpPr>
            <p:spPr>
              <a:xfrm>
                <a:off x="10437999" y="3242433"/>
                <a:ext cx="400050" cy="372303"/>
              </a:xfrm>
              <a:prstGeom prst="star5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3" name="Group 102"/>
          <p:cNvGrpSpPr/>
          <p:nvPr/>
        </p:nvGrpSpPr>
        <p:grpSpPr>
          <a:xfrm>
            <a:off x="184387" y="3348280"/>
            <a:ext cx="11815440" cy="461665"/>
            <a:chOff x="184387" y="4018442"/>
            <a:chExt cx="11815440" cy="461665"/>
          </a:xfrm>
        </p:grpSpPr>
        <p:sp>
          <p:nvSpPr>
            <p:cNvPr id="77" name="TextBox 76"/>
            <p:cNvSpPr txBox="1"/>
            <p:nvPr/>
          </p:nvSpPr>
          <p:spPr>
            <a:xfrm>
              <a:off x="184387" y="4018442"/>
              <a:ext cx="35269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DNA sequence analysis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979926" y="4068782"/>
              <a:ext cx="3390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AGCCCCTGTGAGGAACTAG</a:t>
              </a:r>
            </a:p>
          </p:txBody>
        </p:sp>
        <p:cxnSp>
          <p:nvCxnSpPr>
            <p:cNvPr id="79" name="Straight Arrow Connector 78"/>
            <p:cNvCxnSpPr/>
            <p:nvPr/>
          </p:nvCxnSpPr>
          <p:spPr>
            <a:xfrm>
              <a:off x="7514169" y="4263561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/>
            <p:cNvSpPr txBox="1"/>
            <p:nvPr/>
          </p:nvSpPr>
          <p:spPr>
            <a:xfrm>
              <a:off x="8609155" y="4055129"/>
              <a:ext cx="3390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AG</a:t>
              </a:r>
              <a:r>
                <a:rPr lang="en-US" dirty="0">
                  <a:solidFill>
                    <a:srgbClr val="FF000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CCCCTGTGAGGAACT</a:t>
              </a:r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AG</a:t>
              </a:r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12268913" y="4072495"/>
            <a:ext cx="2829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Plasmid sequence AP4 Oligo</a:t>
            </a:r>
          </a:p>
        </p:txBody>
      </p:sp>
      <p:grpSp>
        <p:nvGrpSpPr>
          <p:cNvPr id="104" name="Group 103"/>
          <p:cNvGrpSpPr/>
          <p:nvPr/>
        </p:nvGrpSpPr>
        <p:grpSpPr>
          <a:xfrm>
            <a:off x="185066" y="4058510"/>
            <a:ext cx="11856975" cy="718505"/>
            <a:chOff x="185066" y="4828043"/>
            <a:chExt cx="11856975" cy="718505"/>
          </a:xfrm>
        </p:grpSpPr>
        <p:sp>
          <p:nvSpPr>
            <p:cNvPr id="82" name="TextBox 81"/>
            <p:cNvSpPr txBox="1"/>
            <p:nvPr/>
          </p:nvSpPr>
          <p:spPr>
            <a:xfrm>
              <a:off x="185066" y="4838662"/>
              <a:ext cx="3076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Machine translation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887412" y="4828043"/>
              <a:ext cx="3483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Voulez-vous chanter avec moi?</a:t>
              </a:r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>
              <a:off x="7514169" y="5086150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/>
          </p:nvSpPr>
          <p:spPr>
            <a:xfrm>
              <a:off x="8558855" y="4838662"/>
              <a:ext cx="3483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Do you want to sing with me?</a:t>
              </a:r>
            </a:p>
          </p:txBody>
        </p:sp>
      </p:grpSp>
      <p:pic>
        <p:nvPicPr>
          <p:cNvPr id="91" name="Picture 9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438" y="8001811"/>
            <a:ext cx="482042" cy="896259"/>
          </a:xfrm>
          <a:prstGeom prst="rect">
            <a:avLst/>
          </a:prstGeom>
        </p:spPr>
      </p:pic>
      <p:grpSp>
        <p:nvGrpSpPr>
          <p:cNvPr id="105" name="Group 104"/>
          <p:cNvGrpSpPr/>
          <p:nvPr/>
        </p:nvGrpSpPr>
        <p:grpSpPr>
          <a:xfrm>
            <a:off x="182880" y="4855111"/>
            <a:ext cx="10797123" cy="844378"/>
            <a:chOff x="182880" y="5535928"/>
            <a:chExt cx="10797123" cy="844378"/>
          </a:xfrm>
        </p:grpSpPr>
        <p:sp>
          <p:nvSpPr>
            <p:cNvPr id="86" name="TextBox 85"/>
            <p:cNvSpPr txBox="1"/>
            <p:nvPr/>
          </p:nvSpPr>
          <p:spPr>
            <a:xfrm>
              <a:off x="182880" y="5651581"/>
              <a:ext cx="38154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Video activity recognition</a:t>
              </a: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4402334" y="5535928"/>
              <a:ext cx="2372797" cy="844378"/>
              <a:chOff x="4402334" y="5535928"/>
              <a:chExt cx="2372797" cy="844378"/>
            </a:xfrm>
          </p:grpSpPr>
          <p:pic>
            <p:nvPicPr>
              <p:cNvPr id="87" name="Picture 86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02334" y="5535929"/>
                <a:ext cx="553931" cy="844376"/>
              </a:xfrm>
              <a:prstGeom prst="rect">
                <a:avLst/>
              </a:prstGeom>
            </p:spPr>
          </p:pic>
          <p:pic>
            <p:nvPicPr>
              <p:cNvPr id="88" name="Picture 87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4572"/>
              <a:stretch/>
            </p:blipFill>
            <p:spPr>
              <a:xfrm>
                <a:off x="5622662" y="5535928"/>
                <a:ext cx="545607" cy="844377"/>
              </a:xfrm>
              <a:prstGeom prst="rect">
                <a:avLst/>
              </a:prstGeom>
            </p:spPr>
          </p:pic>
          <p:pic>
            <p:nvPicPr>
              <p:cNvPr id="89" name="Picture 88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21200" y="5535928"/>
                <a:ext cx="553931" cy="844377"/>
              </a:xfrm>
              <a:prstGeom prst="rect">
                <a:avLst/>
              </a:prstGeom>
            </p:spPr>
          </p:pic>
          <p:pic>
            <p:nvPicPr>
              <p:cNvPr id="90" name="Picture 89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21045" y="5535928"/>
                <a:ext cx="545606" cy="844378"/>
              </a:xfrm>
              <a:prstGeom prst="rect">
                <a:avLst/>
              </a:prstGeom>
            </p:spPr>
          </p:pic>
        </p:grpSp>
        <p:cxnSp>
          <p:nvCxnSpPr>
            <p:cNvPr id="93" name="Straight Arrow Connector 92"/>
            <p:cNvCxnSpPr/>
            <p:nvPr/>
          </p:nvCxnSpPr>
          <p:spPr>
            <a:xfrm>
              <a:off x="7514169" y="5967598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/>
            <p:cNvSpPr txBox="1"/>
            <p:nvPr/>
          </p:nvSpPr>
          <p:spPr>
            <a:xfrm>
              <a:off x="9763003" y="5696415"/>
              <a:ext cx="1217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Running</a:t>
              </a: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82880" y="5876548"/>
            <a:ext cx="12086032" cy="715604"/>
            <a:chOff x="347877" y="6357015"/>
            <a:chExt cx="12086032" cy="715604"/>
          </a:xfrm>
        </p:grpSpPr>
        <p:sp>
          <p:nvSpPr>
            <p:cNvPr id="95" name="TextBox 94"/>
            <p:cNvSpPr txBox="1"/>
            <p:nvPr/>
          </p:nvSpPr>
          <p:spPr>
            <a:xfrm>
              <a:off x="347877" y="6357015"/>
              <a:ext cx="3634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Name entity recognition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098666" y="6364733"/>
              <a:ext cx="3483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Yesterday, Harry Potter met Hermione Granger.</a:t>
              </a:r>
            </a:p>
          </p:txBody>
        </p:sp>
        <p:cxnSp>
          <p:nvCxnSpPr>
            <p:cNvPr id="97" name="Straight Arrow Connector 96"/>
            <p:cNvCxnSpPr/>
            <p:nvPr/>
          </p:nvCxnSpPr>
          <p:spPr>
            <a:xfrm>
              <a:off x="7679166" y="6626939"/>
              <a:ext cx="62247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/>
          </p:nvSpPr>
          <p:spPr>
            <a:xfrm>
              <a:off x="8999154" y="6364733"/>
              <a:ext cx="343475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Yesterday, </a:t>
              </a:r>
              <a:r>
                <a:rPr lang="en-US" sz="2000" dirty="0">
                  <a:solidFill>
                    <a:srgbClr val="FF000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Harry Potter  </a:t>
              </a:r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met </a:t>
              </a:r>
              <a:r>
                <a:rPr lang="en-US" sz="2000" dirty="0">
                  <a:solidFill>
                    <a:srgbClr val="FF000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Hermione Granger</a:t>
              </a:r>
              <a:r>
                <a:rPr lang="en-US" sz="2000" dirty="0">
                  <a:latin typeface="Century Schoolbook" charset="0"/>
                  <a:ea typeface="Century Schoolbook" charset="0"/>
                  <a:cs typeface="Century Schoolbook" charset="0"/>
                </a:rPr>
                <a:t>.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313D9F8-3A34-4128-80E8-0C63BE7B8091}"/>
                  </a:ext>
                </a:extLst>
              </p14:cNvPr>
              <p14:cNvContentPartPr/>
              <p14:nvPr/>
            </p14:nvContentPartPr>
            <p14:xfrm>
              <a:off x="3645000" y="762120"/>
              <a:ext cx="6502680" cy="56516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313D9F8-3A34-4128-80E8-0C63BE7B809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35640" y="752760"/>
                <a:ext cx="6521400" cy="567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116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6299</TotalTime>
  <Words>89</Words>
  <Application>Microsoft Office PowerPoint</Application>
  <PresentationFormat>Widescreen</PresentationFormat>
  <Paragraphs>22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Century Schoolbook</vt:lpstr>
      <vt:lpstr>Office Theme</vt:lpstr>
      <vt:lpstr>Recurrent Neural Networks</vt:lpstr>
      <vt:lpstr>Examples of sequence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252</cp:revision>
  <dcterms:created xsi:type="dcterms:W3CDTF">2017-07-10T20:19:53Z</dcterms:created>
  <dcterms:modified xsi:type="dcterms:W3CDTF">2017-11-25T22:50:26Z</dcterms:modified>
</cp:coreProperties>
</file>

<file path=docProps/thumbnail.jpeg>
</file>